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1" d="100"/>
          <a:sy n="131" d="100"/>
        </p:scale>
        <p:origin x="-12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46CD-919A-F740-92F9-B7C457846BD8}" type="datetimeFigureOut">
              <a:rPr lang="en-US" smtClean="0"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A18E-B1EC-5947-A3F4-5B0204CFB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25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46CD-919A-F740-92F9-B7C457846BD8}" type="datetimeFigureOut">
              <a:rPr lang="en-US" smtClean="0"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A18E-B1EC-5947-A3F4-5B0204CFB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01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46CD-919A-F740-92F9-B7C457846BD8}" type="datetimeFigureOut">
              <a:rPr lang="en-US" smtClean="0"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A18E-B1EC-5947-A3F4-5B0204CFB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15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46CD-919A-F740-92F9-B7C457846BD8}" type="datetimeFigureOut">
              <a:rPr lang="en-US" smtClean="0"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A18E-B1EC-5947-A3F4-5B0204CFB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00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46CD-919A-F740-92F9-B7C457846BD8}" type="datetimeFigureOut">
              <a:rPr lang="en-US" smtClean="0"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A18E-B1EC-5947-A3F4-5B0204CFB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36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46CD-919A-F740-92F9-B7C457846BD8}" type="datetimeFigureOut">
              <a:rPr lang="en-US" smtClean="0"/>
              <a:t>1/25/16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A18E-B1EC-5947-A3F4-5B0204CFB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114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46CD-919A-F740-92F9-B7C457846BD8}" type="datetimeFigureOut">
              <a:rPr lang="en-US" smtClean="0"/>
              <a:t>1/25/16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A18E-B1EC-5947-A3F4-5B0204CFB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9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46CD-919A-F740-92F9-B7C457846BD8}" type="datetimeFigureOut">
              <a:rPr lang="en-US" smtClean="0"/>
              <a:t>1/25/16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A18E-B1EC-5947-A3F4-5B0204CFB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81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46CD-919A-F740-92F9-B7C457846BD8}" type="datetimeFigureOut">
              <a:rPr lang="en-US" smtClean="0"/>
              <a:t>1/25/16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A18E-B1EC-5947-A3F4-5B0204CFB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08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46CD-919A-F740-92F9-B7C457846BD8}" type="datetimeFigureOut">
              <a:rPr lang="en-US" smtClean="0"/>
              <a:t>1/25/16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A18E-B1EC-5947-A3F4-5B0204CFB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8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46CD-919A-F740-92F9-B7C457846BD8}" type="datetimeFigureOut">
              <a:rPr lang="en-US" smtClean="0"/>
              <a:t>1/25/16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A18E-B1EC-5947-A3F4-5B0204CFB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1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D46CD-919A-F740-92F9-B7C457846BD8}" type="datetimeFigureOut">
              <a:rPr lang="en-US" smtClean="0"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CA18E-B1EC-5947-A3F4-5B0204CFB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88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994" y="323206"/>
            <a:ext cx="7829753" cy="627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464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4496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Iron Co.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 ICSD</dc:creator>
  <cp:lastModifiedBy>Teacher ICSD</cp:lastModifiedBy>
  <cp:revision>2</cp:revision>
  <dcterms:created xsi:type="dcterms:W3CDTF">2016-01-25T15:25:14Z</dcterms:created>
  <dcterms:modified xsi:type="dcterms:W3CDTF">2016-01-28T18:21:43Z</dcterms:modified>
</cp:coreProperties>
</file>