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C39-9EDA-EB4F-8328-BFD19B7F28D8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51F-8DF7-0449-9350-C63E1C7D4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C39-9EDA-EB4F-8328-BFD19B7F28D8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51F-8DF7-0449-9350-C63E1C7D4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C39-9EDA-EB4F-8328-BFD19B7F28D8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51F-8DF7-0449-9350-C63E1C7D4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C39-9EDA-EB4F-8328-BFD19B7F28D8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51F-8DF7-0449-9350-C63E1C7D4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C39-9EDA-EB4F-8328-BFD19B7F28D8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51F-8DF7-0449-9350-C63E1C7D4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C39-9EDA-EB4F-8328-BFD19B7F28D8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51F-8DF7-0449-9350-C63E1C7D4E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C39-9EDA-EB4F-8328-BFD19B7F28D8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51F-8DF7-0449-9350-C63E1C7D4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C39-9EDA-EB4F-8328-BFD19B7F28D8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51F-8DF7-0449-9350-C63E1C7D4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C39-9EDA-EB4F-8328-BFD19B7F28D8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51F-8DF7-0449-9350-C63E1C7D4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C39-9EDA-EB4F-8328-BFD19B7F28D8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EB51F-8DF7-0449-9350-C63E1C7D4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BC39-9EDA-EB4F-8328-BFD19B7F28D8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EB51F-8DF7-0449-9350-C63E1C7D4E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2ABC39-9EDA-EB4F-8328-BFD19B7F28D8}" type="datetimeFigureOut">
              <a:rPr lang="en-US" smtClean="0"/>
              <a:t>12/12/16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C6EB51F-8DF7-0449-9350-C63E1C7D4E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Globes and Maps</a:t>
            </a:r>
            <a:br>
              <a:rPr lang="en-US" dirty="0" smtClean="0"/>
            </a:br>
            <a:r>
              <a:rPr lang="en-US" dirty="0" smtClean="0"/>
              <a:t>as Models of the Earth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5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74" y="216933"/>
            <a:ext cx="5165200" cy="413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053" y="2036437"/>
            <a:ext cx="3439925" cy="43696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135" y="4349093"/>
            <a:ext cx="315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Raised Relief Globe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41485" y="1438786"/>
            <a:ext cx="252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Flat Surface Globe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0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29340" y="92517"/>
            <a:ext cx="153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Elevation Map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2020" y="2713372"/>
            <a:ext cx="178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Flat Map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107" y="672010"/>
            <a:ext cx="5042586" cy="3171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77" y="3429000"/>
            <a:ext cx="508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3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93700"/>
            <a:ext cx="5384892" cy="2692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34" y="3378089"/>
            <a:ext cx="6590466" cy="3295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61073" y="2901480"/>
            <a:ext cx="199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Non-distorted map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5229" y="24368"/>
            <a:ext cx="164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Unfolded globe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68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197</TotalTime>
  <Words>19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Angles</vt:lpstr>
      <vt:lpstr>Globes and Maps as Models of the Earth</vt:lpstr>
      <vt:lpstr>PowerPoint Presentation</vt:lpstr>
      <vt:lpstr>PowerPoint Presentation</vt:lpstr>
      <vt:lpstr>PowerPoint Presentation</vt:lpstr>
    </vt:vector>
  </TitlesOfParts>
  <Company>Iron Co.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Globes and Maps as Models of the Earth</dc:title>
  <dc:creator>Teacher ICSD</dc:creator>
  <cp:lastModifiedBy>Teacher ICSD</cp:lastModifiedBy>
  <cp:revision>3</cp:revision>
  <dcterms:created xsi:type="dcterms:W3CDTF">2016-01-21T15:18:58Z</dcterms:created>
  <dcterms:modified xsi:type="dcterms:W3CDTF">2016-12-12T18:14:58Z</dcterms:modified>
</cp:coreProperties>
</file>