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1" r:id="rId2"/>
    <p:sldId id="256" r:id="rId3"/>
    <p:sldId id="257" r:id="rId4"/>
    <p:sldId id="258" r:id="rId5"/>
    <p:sldId id="259" r:id="rId6"/>
    <p:sldId id="263" r:id="rId7"/>
    <p:sldId id="264" r:id="rId8"/>
    <p:sldId id="262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0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83C7-1A63-CE41-8A76-CA99EB1B6085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5267-DD04-E14C-9424-FF34F8330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83C7-1A63-CE41-8A76-CA99EB1B6085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5267-DD04-E14C-9424-FF34F8330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83C7-1A63-CE41-8A76-CA99EB1B6085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5267-DD04-E14C-9424-FF34F8330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83C7-1A63-CE41-8A76-CA99EB1B6085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5267-DD04-E14C-9424-FF34F8330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83C7-1A63-CE41-8A76-CA99EB1B6085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5267-DD04-E14C-9424-FF34F8330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83C7-1A63-CE41-8A76-CA99EB1B6085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5267-DD04-E14C-9424-FF34F8330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83C7-1A63-CE41-8A76-CA99EB1B6085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5267-DD04-E14C-9424-FF34F8330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83C7-1A63-CE41-8A76-CA99EB1B6085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5267-DD04-E14C-9424-FF34F8330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83C7-1A63-CE41-8A76-CA99EB1B6085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5267-DD04-E14C-9424-FF34F8330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83C7-1A63-CE41-8A76-CA99EB1B6085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5267-DD04-E14C-9424-FF34F8330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83C7-1A63-CE41-8A76-CA99EB1B6085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5267-DD04-E14C-9424-FF34F8330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183C7-1A63-CE41-8A76-CA99EB1B6085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05267-DD04-E14C-9424-FF34F8330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5599" y="2967335"/>
            <a:ext cx="523281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Creepy Creatures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60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78" y="381000"/>
            <a:ext cx="406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7328" y="1077321"/>
            <a:ext cx="25060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Gerenuk</a:t>
            </a:r>
          </a:p>
          <a:p>
            <a:endParaRPr lang="en-US" dirty="0"/>
          </a:p>
          <a:p>
            <a:r>
              <a:rPr lang="en-US" dirty="0" smtClean="0"/>
              <a:t>East Africa</a:t>
            </a:r>
          </a:p>
          <a:p>
            <a:endParaRPr lang="en-US" dirty="0" smtClean="0"/>
          </a:p>
          <a:p>
            <a:r>
              <a:rPr lang="en-US" dirty="0" smtClean="0"/>
              <a:t>Tiny, tiny, tiny head</a:t>
            </a:r>
          </a:p>
          <a:p>
            <a:r>
              <a:rPr lang="en-US" dirty="0" smtClean="0"/>
              <a:t>Long, long, long neck</a:t>
            </a:r>
          </a:p>
          <a:p>
            <a:r>
              <a:rPr lang="en-US" dirty="0" smtClean="0"/>
              <a:t>Endangered</a:t>
            </a:r>
          </a:p>
        </p:txBody>
      </p:sp>
    </p:spTree>
    <p:extLst>
      <p:ext uri="{BB962C8B-B14F-4D97-AF65-F5344CB8AC3E}">
        <p14:creationId xmlns:p14="http://schemas.microsoft.com/office/powerpoint/2010/main" val="264641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5036150" cy="4090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140" y="1530930"/>
            <a:ext cx="2358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Naked Mole Rat</a:t>
            </a:r>
          </a:p>
          <a:p>
            <a:endParaRPr lang="en-US" dirty="0"/>
          </a:p>
          <a:p>
            <a:r>
              <a:rPr lang="en-US" dirty="0" smtClean="0"/>
              <a:t>Asia, Egypt, S. Africa</a:t>
            </a:r>
          </a:p>
          <a:p>
            <a:endParaRPr lang="en-US" dirty="0"/>
          </a:p>
          <a:p>
            <a:r>
              <a:rPr lang="en-US" dirty="0" smtClean="0"/>
              <a:t>No fur</a:t>
            </a:r>
          </a:p>
          <a:p>
            <a:r>
              <a:rPr lang="en-US" dirty="0" smtClean="0"/>
              <a:t>Can’t feel pain</a:t>
            </a:r>
          </a:p>
          <a:p>
            <a:r>
              <a:rPr lang="en-US" dirty="0" smtClean="0"/>
              <a:t>No eyes</a:t>
            </a:r>
          </a:p>
          <a:p>
            <a:r>
              <a:rPr lang="en-US" dirty="0" err="1" smtClean="0"/>
              <a:t>Wrinkley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4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49" y="213128"/>
            <a:ext cx="5016779" cy="3336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34" y="3549490"/>
            <a:ext cx="3778382" cy="3158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24460" y="1485569"/>
            <a:ext cx="35195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Blobfish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Australia, Tasmania, New Zealand</a:t>
            </a:r>
          </a:p>
          <a:p>
            <a:endParaRPr lang="en-US" dirty="0"/>
          </a:p>
          <a:p>
            <a:r>
              <a:rPr lang="en-US" dirty="0" smtClean="0"/>
              <a:t>Blob looking</a:t>
            </a:r>
          </a:p>
          <a:p>
            <a:endParaRPr lang="en-US" dirty="0"/>
          </a:p>
          <a:p>
            <a:r>
              <a:rPr lang="en-US" dirty="0" smtClean="0"/>
              <a:t>Endangered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04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6457744" cy="4768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60481" y="544331"/>
            <a:ext cx="1995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Box Jellyfish</a:t>
            </a:r>
          </a:p>
          <a:p>
            <a:endParaRPr lang="en-US" dirty="0" smtClean="0"/>
          </a:p>
          <a:p>
            <a:r>
              <a:rPr lang="en-US" dirty="0" smtClean="0"/>
              <a:t>Caribbean</a:t>
            </a:r>
          </a:p>
          <a:p>
            <a:endParaRPr lang="en-US" dirty="0" smtClean="0"/>
          </a:p>
          <a:p>
            <a:r>
              <a:rPr lang="en-US" dirty="0" smtClean="0"/>
              <a:t>24 Eyes</a:t>
            </a:r>
          </a:p>
          <a:p>
            <a:r>
              <a:rPr lang="en-US" dirty="0" smtClean="0"/>
              <a:t>Venom</a:t>
            </a:r>
          </a:p>
          <a:p>
            <a:r>
              <a:rPr lang="en-US" dirty="0" smtClean="0"/>
              <a:t>Long </a:t>
            </a:r>
            <a:r>
              <a:rPr lang="en-US" dirty="0" err="1" smtClean="0"/>
              <a:t>tenticles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07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6318462" cy="4738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6583" y="1258764"/>
            <a:ext cx="232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Tongue Eating Parasite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6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08" y="475233"/>
            <a:ext cx="6594789" cy="4253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5500" y="2528870"/>
            <a:ext cx="9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Aye-Aye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2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43" y="446731"/>
            <a:ext cx="6991591" cy="4700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19180" y="1145363"/>
            <a:ext cx="920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Hairless </a:t>
            </a:r>
          </a:p>
          <a:p>
            <a:r>
              <a:rPr lang="en-US" dirty="0" smtClean="0"/>
              <a:t>Cat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792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“Ugly Animal Preservation Society”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59" y="1232972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222765"/>
            <a:ext cx="3048177" cy="2286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33" y="3470060"/>
            <a:ext cx="1983521" cy="2975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404" y="1222765"/>
            <a:ext cx="2644231" cy="2644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4943" y="4295272"/>
            <a:ext cx="3810000" cy="177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4504" y="4214973"/>
            <a:ext cx="1905000" cy="1892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32632" y="6260675"/>
            <a:ext cx="881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Hagfish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01849" y="3784412"/>
            <a:ext cx="218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Purple pig nosed frog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26627" y="3470060"/>
            <a:ext cx="103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Sturgeon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6339327"/>
            <a:ext cx="1755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Greater adjutant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77266" y="3137972"/>
            <a:ext cx="79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Uakari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26627" y="6064811"/>
            <a:ext cx="258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Giant Palouse Earthworm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82321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21</TotalTime>
  <Words>80</Words>
  <Application>Microsoft Macintosh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“Ugly Animal Preservation Society”</vt:lpstr>
    </vt:vector>
  </TitlesOfParts>
  <Company>ICSD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 ICSD</dc:creator>
  <cp:lastModifiedBy>Teacher ICSD</cp:lastModifiedBy>
  <cp:revision>3</cp:revision>
  <dcterms:created xsi:type="dcterms:W3CDTF">2013-10-30T20:56:38Z</dcterms:created>
  <dcterms:modified xsi:type="dcterms:W3CDTF">2013-10-30T21:17:57Z</dcterms:modified>
</cp:coreProperties>
</file>