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390" autoAdjust="0"/>
  </p:normalViewPr>
  <p:slideViewPr>
    <p:cSldViewPr snapToGrid="0" snapToObjects="1">
      <p:cViewPr varScale="1">
        <p:scale>
          <a:sx n="78" d="100"/>
          <a:sy n="78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53D3-8FB5-644C-82EB-8456B19A0C3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C451-E362-0F41-AAB3-88A88F33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Horse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5947" y="2313087"/>
            <a:ext cx="2207564" cy="2086313"/>
          </a:xfrm>
        </p:spPr>
        <p:txBody>
          <a:bodyPr/>
          <a:lstStyle/>
          <a:p>
            <a:r>
              <a:rPr lang="en-US" dirty="0" smtClean="0"/>
              <a:t>Parent</a:t>
            </a:r>
          </a:p>
          <a:p>
            <a:endParaRPr lang="en-US" dirty="0"/>
          </a:p>
          <a:p>
            <a:r>
              <a:rPr lang="en-US" dirty="0" smtClean="0"/>
              <a:t>Offspring</a:t>
            </a:r>
          </a:p>
          <a:p>
            <a:pPr lvl="2"/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66" y="1929641"/>
            <a:ext cx="4296534" cy="33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265984" y="2617270"/>
            <a:ext cx="1352882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475866" y="3654442"/>
            <a:ext cx="1143000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7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Yeast</a:t>
            </a:r>
            <a:endParaRPr lang="en-US" dirty="0"/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 flipV="1">
            <a:off x="5241091" y="4730723"/>
            <a:ext cx="459931" cy="90837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V="1">
            <a:off x="2995689" y="4730723"/>
            <a:ext cx="532539" cy="90837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4143" y="5684449"/>
            <a:ext cx="400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b="1" dirty="0" smtClean="0"/>
              <a:t>Offspring</a:t>
            </a:r>
            <a:r>
              <a:rPr lang="en-US" sz="2400" dirty="0" smtClean="0"/>
              <a:t>	</a:t>
            </a:r>
            <a:r>
              <a:rPr lang="en-US" sz="2400" dirty="0" smtClean="0"/>
              <a:t>     </a:t>
            </a:r>
            <a:r>
              <a:rPr lang="en-US" sz="2400" dirty="0" smtClean="0"/>
              <a:t>	</a:t>
            </a:r>
            <a:r>
              <a:rPr lang="en-US" sz="2400" b="1" dirty="0" smtClean="0"/>
              <a:t>Parent</a:t>
            </a:r>
            <a:endParaRPr lang="en-US" sz="2400" b="1" dirty="0"/>
          </a:p>
        </p:txBody>
      </p:sp>
      <p:pic>
        <p:nvPicPr>
          <p:cNvPr id="3" name="Picture 2" descr="yeas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96" y="1726281"/>
            <a:ext cx="6065930" cy="30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Paramecium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647" y="1829304"/>
            <a:ext cx="2192442" cy="429685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Offspring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87" y="1533957"/>
            <a:ext cx="3412557" cy="459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4324405" y="2880043"/>
            <a:ext cx="201128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097600" y="4577654"/>
            <a:ext cx="131140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Guinea Pig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735" y="1600200"/>
            <a:ext cx="3818064" cy="4704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sz="3200" dirty="0" smtClean="0"/>
              <a:t>Offspring</a:t>
            </a:r>
            <a:endParaRPr lang="en-US" sz="3200" dirty="0"/>
          </a:p>
          <a:p>
            <a:endParaRPr lang="en-US" dirty="0" smtClean="0"/>
          </a:p>
          <a:p>
            <a:r>
              <a:rPr lang="en-US" dirty="0" smtClean="0"/>
              <a:t>Parent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 flipH="1" flipV="1">
            <a:off x="3428998" y="4997449"/>
            <a:ext cx="1439737" cy="853299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5355703" y="3968749"/>
            <a:ext cx="979702" cy="717897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3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Parent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Offspring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5" name="Picture 1" descr="dogpup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57" y="2189423"/>
            <a:ext cx="4872444" cy="32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594197" y="2092105"/>
            <a:ext cx="228600" cy="904875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3912052" y="4729967"/>
            <a:ext cx="301010" cy="915747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ea typeface="Cambria"/>
                <a:cs typeface="Times New Roman"/>
              </a:rPr>
              <a:t>6.  Evergreen </a:t>
            </a:r>
            <a:r>
              <a:rPr lang="en-US" b="1" dirty="0">
                <a:latin typeface="Arial"/>
                <a:ea typeface="Cambria"/>
                <a:cs typeface="Times New Roman"/>
              </a:rPr>
              <a:t>Tree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138" r="-27138"/>
          <a:stretch>
            <a:fillRect/>
          </a:stretch>
        </p:blipFill>
        <p:spPr>
          <a:xfrm>
            <a:off x="3449918" y="1600200"/>
            <a:ext cx="523688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13" y="4576763"/>
            <a:ext cx="800100" cy="154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925" y="1906904"/>
            <a:ext cx="2806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Parent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Offspring</a:t>
            </a:r>
            <a:endParaRPr lang="en-US" sz="2800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3708649" y="2436602"/>
            <a:ext cx="1261171" cy="432821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890041" y="4584560"/>
            <a:ext cx="421872" cy="652529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91" y="2436602"/>
            <a:ext cx="3002875" cy="16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Spider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Parent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Offspring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7638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339344" y="2288234"/>
            <a:ext cx="2227274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140629" y="5149092"/>
            <a:ext cx="2743200" cy="4572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</a:t>
            </a:r>
            <a:r>
              <a:rPr lang="en-US" dirty="0" err="1" smtClean="0"/>
              <a:t>Planaria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074" y="3368598"/>
            <a:ext cx="785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                 2.					  3.					4.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dirty="0" smtClean="0"/>
              <a:t>Parent										     Offspring</a:t>
            </a:r>
            <a:endParaRPr lang="en-US" sz="2800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1840459" y="4515344"/>
            <a:ext cx="4524673" cy="0"/>
          </a:xfrm>
          <a:prstGeom prst="line">
            <a:avLst/>
          </a:prstGeom>
          <a:noFill/>
          <a:ln w="44450">
            <a:solidFill>
              <a:srgbClr val="4A7EBB"/>
            </a:solidFill>
            <a:round/>
            <a:headEnd/>
            <a:tailEnd type="triangle" w="med" len="med"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82" r="-9782"/>
          <a:stretch>
            <a:fillRect/>
          </a:stretch>
        </p:blipFill>
        <p:spPr>
          <a:xfrm>
            <a:off x="-1" y="1759073"/>
            <a:ext cx="1959709" cy="1609525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/>
          <a:srcRect l="29497" t="-82387" b="-82387"/>
          <a:stretch/>
        </p:blipFill>
        <p:spPr>
          <a:xfrm>
            <a:off x="1721996" y="599935"/>
            <a:ext cx="5019402" cy="3915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398" y="1759073"/>
            <a:ext cx="2132162" cy="159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44</Words>
  <Application>Microsoft Macintosh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1.  Horse</vt:lpstr>
      <vt:lpstr>2.  Yeast</vt:lpstr>
      <vt:lpstr>3.  Paramecium</vt:lpstr>
      <vt:lpstr>4.  Guinea Pig</vt:lpstr>
      <vt:lpstr>5.  Dogs</vt:lpstr>
      <vt:lpstr>6.  Evergreen Tree </vt:lpstr>
      <vt:lpstr>7.  Spider Plant</vt:lpstr>
      <vt:lpstr>8.  Planaria</vt:lpstr>
    </vt:vector>
  </TitlesOfParts>
  <Company>Iron Co.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Horse</dc:title>
  <dc:creator>Teacher ICSD</dc:creator>
  <cp:lastModifiedBy>Teacher ICSD</cp:lastModifiedBy>
  <cp:revision>14</cp:revision>
  <cp:lastPrinted>2016-03-21T17:06:14Z</cp:lastPrinted>
  <dcterms:created xsi:type="dcterms:W3CDTF">2014-03-11T18:37:16Z</dcterms:created>
  <dcterms:modified xsi:type="dcterms:W3CDTF">2017-02-28T18:03:04Z</dcterms:modified>
</cp:coreProperties>
</file>