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84" autoAdjust="0"/>
  </p:normalViewPr>
  <p:slideViewPr>
    <p:cSldViewPr snapToGrid="0" snapToObjects="1">
      <p:cViewPr>
        <p:scale>
          <a:sx n="59" d="100"/>
          <a:sy n="59" d="100"/>
        </p:scale>
        <p:origin x="-1704" y="-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F2E03-9FF6-7444-9047-7EC3E41896B4}" type="datetimeFigureOut">
              <a:rPr lang="en-US" smtClean="0"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A7AB-D1AE-7E46-AC4F-DF4CEAFB1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75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507C-DAF7-7E44-B54A-509F719F9DD9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72F0-F89F-3348-91F4-6BC5AF83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507C-DAF7-7E44-B54A-509F719F9DD9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72F0-F89F-3348-91F4-6BC5AF83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507C-DAF7-7E44-B54A-509F719F9DD9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72F0-F89F-3348-91F4-6BC5AF83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507C-DAF7-7E44-B54A-509F719F9DD9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72F0-F89F-3348-91F4-6BC5AF83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507C-DAF7-7E44-B54A-509F719F9DD9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72F0-F89F-3348-91F4-6BC5AF83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507C-DAF7-7E44-B54A-509F719F9DD9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72F0-F89F-3348-91F4-6BC5AF83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507C-DAF7-7E44-B54A-509F719F9DD9}" type="datetimeFigureOut">
              <a:rPr lang="en-US" smtClean="0"/>
              <a:t>2/26/15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72F0-F89F-3348-91F4-6BC5AF83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507C-DAF7-7E44-B54A-509F719F9DD9}" type="datetimeFigureOut">
              <a:rPr lang="en-US" smtClean="0"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72F0-F89F-3348-91F4-6BC5AF83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507C-DAF7-7E44-B54A-509F719F9DD9}" type="datetimeFigureOut">
              <a:rPr lang="en-US" smtClean="0"/>
              <a:t>2/26/15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72F0-F89F-3348-91F4-6BC5AF83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507C-DAF7-7E44-B54A-509F719F9DD9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72F0-F89F-3348-91F4-6BC5AF83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507C-DAF7-7E44-B54A-509F719F9DD9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72F0-F89F-3348-91F4-6BC5AF83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5507C-DAF7-7E44-B54A-509F719F9DD9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472F0-F89F-3348-91F4-6BC5AF83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/::www.cooperpiano.com:Portals:99598:images:playing-grand-piano.jpg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/::blakelearningcenter.com:images:bigstockphoto_Girl_Reading_Book_1280272.jpg" TargetMode="External"/><Relationship Id="rId4" Type="http://schemas.openxmlformats.org/officeDocument/2006/relationships/image" Target="../media/image2.png"/><Relationship Id="rId5" Type="http://schemas.openxmlformats.org/officeDocument/2006/relationships/image" Target="file://localhost/http/::www.totalpetmagazine.com:wordpress:wp-content:uploads:2009:11:cat_litter-300x272.gif" TargetMode="External"/><Relationship Id="rId6" Type="http://schemas.openxmlformats.org/officeDocument/2006/relationships/image" Target="../media/image3.jpeg"/><Relationship Id="rId7" Type="http://schemas.openxmlformats.org/officeDocument/2006/relationships/image" Target="file://localhost/http/::images.dogsandpuppies.co.uk:dog-playing-fetch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3" Type="http://schemas.openxmlformats.org/officeDocument/2006/relationships/image" Target="file://localhost/http/::devilmustcry.com:blog:wp-content:uploads:2010:12:Typing.j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file://localhost/http/::blakelearningcenter.com:images:bigstockphoto_Girl_Reading_Book_128027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/::3.bp.blogspot.com:-L8AXM_cXYe0:TdoD2nYTbGI:AAAAAAAADsA:sxfvB1NVJPY:s1600:Hibiscus+Flower.jpg" TargetMode="External"/><Relationship Id="rId4" Type="http://schemas.openxmlformats.org/officeDocument/2006/relationships/image" Target="../media/image5.jpeg"/><Relationship Id="rId5" Type="http://schemas.openxmlformats.org/officeDocument/2006/relationships/image" Target="file://localhost/http/::www.youthrangers.com:download:pictures:Information:Leaves_ID.jpg" TargetMode="External"/><Relationship Id="rId6" Type="http://schemas.openxmlformats.org/officeDocument/2006/relationships/image" Target="../media/image6.png"/><Relationship Id="rId7" Type="http://schemas.openxmlformats.org/officeDocument/2006/relationships/image" Target="file://localhost/http/::www.sunrisedistrib.com:images:toucan_photo.gif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file://localhost/http/::upload.wikimedia.org:wikipedia:commons:thumb:2:26:YellowLabradorLooking_new.jpg:260px-YellowLabradorLooking_new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file://localhost/http/::gasstationwithoutpumps.files.wordpress.com:2010:09:ball_on_nose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/::memberfiles.freewebs.com:47:90:46839047:photos:Inspiration:0709041321061bengal_tiger_yawning_final.jpg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416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CFFCC"/>
                </a:solidFill>
              </a:rPr>
              <a:t>Heredity &amp; Genetics </a:t>
            </a:r>
            <a:endParaRPr lang="en-US" sz="5400" dirty="0">
              <a:solidFill>
                <a:srgbClr val="CCFF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174" y="2600949"/>
            <a:ext cx="7554026" cy="2327986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solidFill>
                  <a:srgbClr val="CCFFCC"/>
                </a:solidFill>
              </a:rPr>
              <a:t>Traits</a:t>
            </a:r>
            <a:r>
              <a:rPr lang="en-US" dirty="0" smtClean="0">
                <a:solidFill>
                  <a:srgbClr val="CCFFCC"/>
                </a:solidFill>
              </a:rPr>
              <a:t>- Characteristic, quality, or feature that distinguishes an organism</a:t>
            </a:r>
          </a:p>
          <a:p>
            <a:pPr algn="l"/>
            <a:r>
              <a:rPr lang="en-US" u="sng" dirty="0" smtClean="0">
                <a:solidFill>
                  <a:srgbClr val="CCFFCC"/>
                </a:solidFill>
              </a:rPr>
              <a:t>Genetics</a:t>
            </a:r>
            <a:r>
              <a:rPr lang="en-US" u="sng" smtClean="0">
                <a:solidFill>
                  <a:srgbClr val="CCFFCC"/>
                </a:solidFill>
              </a:rPr>
              <a:t>/Heredity</a:t>
            </a:r>
            <a:r>
              <a:rPr lang="en-US" smtClean="0">
                <a:solidFill>
                  <a:srgbClr val="CCFFCC"/>
                </a:solidFill>
              </a:rPr>
              <a:t>- </a:t>
            </a:r>
            <a:r>
              <a:rPr lang="en-US" dirty="0" smtClean="0">
                <a:solidFill>
                  <a:srgbClr val="CCFFCC"/>
                </a:solidFill>
              </a:rPr>
              <a:t>The passing on of traits from parent to offspring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2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457" y="361564"/>
            <a:ext cx="3175000" cy="3340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557" y="361564"/>
            <a:ext cx="3771900" cy="215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557" y="2239076"/>
            <a:ext cx="3771900" cy="1979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7802" y="4519984"/>
            <a:ext cx="35521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Great at Sports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il_fi" descr="http://www.cooperpiano.com/Portals/99598/images/playing-grand-piano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87" y="592907"/>
            <a:ext cx="3762188" cy="330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174" y="592906"/>
            <a:ext cx="4251781" cy="3302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8212" y="4433889"/>
            <a:ext cx="43917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Playing an Instrument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98" y="381000"/>
            <a:ext cx="2032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81000"/>
            <a:ext cx="24257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123" y="381000"/>
            <a:ext cx="23241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3628" y="4390842"/>
            <a:ext cx="51236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Widows Peak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9330" y="4624254"/>
            <a:ext cx="32358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Scars on Head</a:t>
            </a:r>
            <a:endParaRPr lang="en-US" sz="3200" dirty="0">
              <a:solidFill>
                <a:srgbClr val="CCFF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82" y="279809"/>
            <a:ext cx="6867408" cy="402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363861"/>
            <a:ext cx="5588000" cy="406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8000" y="4907412"/>
            <a:ext cx="5587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Knowing how to Swim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29108"/>
            <a:ext cx="33020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9739" y="5015030"/>
            <a:ext cx="49514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Hitchhiker’s Thumb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900" y="215238"/>
            <a:ext cx="5954117" cy="4679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7516" y="5402457"/>
            <a:ext cx="51236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Curled Tongue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298219"/>
            <a:ext cx="5956300" cy="3924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0572" y="4907412"/>
            <a:ext cx="49083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Great Cook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259456"/>
            <a:ext cx="3327400" cy="444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8300" y="5101125"/>
            <a:ext cx="332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Vulcan Hand Sign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460" y="234494"/>
            <a:ext cx="5002378" cy="4858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5156" y="5337886"/>
            <a:ext cx="43271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Height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895" y="1097710"/>
            <a:ext cx="7814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CCFFCC"/>
                </a:solidFill>
              </a:rPr>
              <a:t>Acquired Trait</a:t>
            </a:r>
            <a:r>
              <a:rPr lang="en-US" sz="3200" dirty="0" smtClean="0">
                <a:solidFill>
                  <a:srgbClr val="CCFFCC"/>
                </a:solidFill>
              </a:rPr>
              <a:t>- Trait that is learned or obtained through experience or practice.</a:t>
            </a:r>
          </a:p>
          <a:p>
            <a:r>
              <a:rPr lang="en-US" sz="3200" dirty="0">
                <a:solidFill>
                  <a:srgbClr val="CCFFCC"/>
                </a:solidFill>
              </a:rPr>
              <a:t>	</a:t>
            </a:r>
          </a:p>
        </p:txBody>
      </p:sp>
      <p:pic>
        <p:nvPicPr>
          <p:cNvPr id="1025" name="il_fi" descr="http://blakelearningcenter.com/images/bigstockphoto_Girl_Reading_Book_128027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2667370"/>
            <a:ext cx="2802227" cy="185995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3" descr="http://www.totalpetmagazine.com/wordpress/wp-content/uploads/2009/11/cat_litter-300x272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44" y="2667370"/>
            <a:ext cx="2476099" cy="185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l_fi" descr="http://images.dogsandpuppies.co.uk/dog-playing-fetch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14" y="4043940"/>
            <a:ext cx="2582021" cy="196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21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280" y="253999"/>
            <a:ext cx="4447640" cy="3706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2280" y="4584556"/>
            <a:ext cx="44476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Bird Building a Nest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179" y="571500"/>
            <a:ext cx="5777117" cy="43232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6547" y="5423981"/>
            <a:ext cx="3939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Sense of Smell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821" y="553190"/>
            <a:ext cx="5559670" cy="4297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8212" y="5294839"/>
            <a:ext cx="48222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Pouncing on Prey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73" y="381000"/>
            <a:ext cx="7486347" cy="4990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2237" y="5854456"/>
            <a:ext cx="59201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Butterfly Migration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47813"/>
            <a:ext cx="5715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7380" y="5079601"/>
            <a:ext cx="45639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Flower Petal Color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620" y="334330"/>
            <a:ext cx="6625229" cy="37196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1404" y="4692174"/>
            <a:ext cx="55757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Good Muscle Tone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522" y="191417"/>
            <a:ext cx="3734742" cy="4412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2522" y="5251791"/>
            <a:ext cx="3734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Pink Hair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16408"/>
            <a:ext cx="3302000" cy="444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8075" y="5531600"/>
            <a:ext cx="45854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Attached Ear Lobes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il_fi" descr="http://devilmustcry.com/blog/wp-content/uploads/2010/12/Typing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12" y="378255"/>
            <a:ext cx="5112587" cy="384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7380" y="4606079"/>
            <a:ext cx="47146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Typing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il_fi" descr="http://blakelearningcenter.com/images/bigstockphoto_Girl_Reading_Book_128027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158" y="808983"/>
            <a:ext cx="4747899" cy="315138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4158" y="4735222"/>
            <a:ext cx="47478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Reading a Book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895" y="1097710"/>
            <a:ext cx="7814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CCFFCC"/>
                </a:solidFill>
              </a:rPr>
              <a:t>Inherited Trait</a:t>
            </a:r>
            <a:r>
              <a:rPr lang="en-US" sz="3200" dirty="0" smtClean="0">
                <a:solidFill>
                  <a:srgbClr val="CCFFCC"/>
                </a:solidFill>
              </a:rPr>
              <a:t>- Trait that is passed from parent to offspring.</a:t>
            </a:r>
          </a:p>
          <a:p>
            <a:r>
              <a:rPr lang="en-US" sz="3200" dirty="0">
                <a:solidFill>
                  <a:srgbClr val="CCFFCC"/>
                </a:solidFill>
              </a:rPr>
              <a:t>	</a:t>
            </a:r>
          </a:p>
        </p:txBody>
      </p:sp>
      <p:pic>
        <p:nvPicPr>
          <p:cNvPr id="2049" name="il_fi" descr="http://3.bp.blogspot.com/-L8AXM_cXYe0/TdoD2nYTbGI/AAAAAAAADsA/sxfvB1NVJPY/s1600/Hibiscus%2BFlower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5" y="2667369"/>
            <a:ext cx="2586046" cy="196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il_fi" descr="http://www.youthrangers.com/download/pictures/Information/Leaves_ID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18" y="2667370"/>
            <a:ext cx="2613025" cy="22018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l_fi" descr="http://www.sunrisedistrib.com/images/toucan_photo.gif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12" y="4006646"/>
            <a:ext cx="2284457" cy="172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71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il_fi" descr="http://upload.wikimedia.org/wikipedia/commons/thumb/2/26/YellowLabradorLooking_new.jpg/260px-YellowLabradorLooking_new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715" y="788207"/>
            <a:ext cx="3787352" cy="287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3914" y="4197128"/>
            <a:ext cx="30354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# of Legs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il_fi" descr="http://gasstationwithoutpumps.files.wordpress.com/2010/09/ball_on_nose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99" y="493534"/>
            <a:ext cx="4079857" cy="337292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9604" y="4347794"/>
            <a:ext cx="41979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Seal Bouncing a Ball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il_fi" descr="http://memberfiles.freewebs.com/47/90/46839047/photos/Inspiration/0709041321061bengal_tiger_yawning_final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40" y="344380"/>
            <a:ext cx="3359343" cy="254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7190" y="4765690"/>
            <a:ext cx="33593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Tooth Shape</a:t>
            </a:r>
            <a:endParaRPr lang="en-US" sz="3200" dirty="0">
              <a:solidFill>
                <a:srgbClr val="CCFF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983" y="344380"/>
            <a:ext cx="3594272" cy="3968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640" y="2741851"/>
            <a:ext cx="3359343" cy="157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1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yes-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01" y="363960"/>
            <a:ext cx="5150401" cy="345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5715" y="4326271"/>
            <a:ext cx="43055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Eye Color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99" y="495654"/>
            <a:ext cx="3945105" cy="2625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399" y="3572940"/>
            <a:ext cx="39451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Dimples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992" y="499529"/>
            <a:ext cx="4594425" cy="3445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0026" y="4455413"/>
            <a:ext cx="32291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Bent Pinky Finger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2424</TotalTime>
  <Words>121</Words>
  <Application>Microsoft Macintosh PowerPoint</Application>
  <PresentationFormat>On-screen Show (4:3)</PresentationFormat>
  <Paragraphs>33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Black</vt:lpstr>
      <vt:lpstr>Heredity &amp; Genetics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Heredity &amp; Genetics </dc:title>
  <dc:creator>Travis Wood</dc:creator>
  <cp:lastModifiedBy>Teacher ICSD</cp:lastModifiedBy>
  <cp:revision>11</cp:revision>
  <cp:lastPrinted>2015-02-26T16:36:21Z</cp:lastPrinted>
  <dcterms:created xsi:type="dcterms:W3CDTF">2015-02-24T00:00:45Z</dcterms:created>
  <dcterms:modified xsi:type="dcterms:W3CDTF">2015-02-26T16:38:15Z</dcterms:modified>
</cp:coreProperties>
</file>